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CE4453-EA48-47BE-B481-2F94CD9484C6}" v="231" dt="2022-07-16T21:45:39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7C48A-5DEA-43E8-7E02-F0294B3C9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51BF950-3318-D27E-A0BE-35E1FFC0F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ABDEB2-01A5-ECAE-5B09-2CC5349C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04B6FE-C9BB-F2CE-227C-0F042FAE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621B4-E9B0-860E-D8FE-EFA48BF2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4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A7B899-A01A-1458-F913-276A53CB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2CA9D6-47F0-0E77-DA18-4F06FB6D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2DDB6D-9E9E-1A1B-BA42-D6808258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55AAAF-2DD0-832D-3A78-1D8A90EF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E252D5-1E35-9C7C-FD95-58C8676C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59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C6BBD2-867F-E1EF-4975-47881CB89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18ADCD-90C4-3D16-074F-B7B858D3C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10B07C-6F82-E9E5-6DD6-F123834A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CF3AF-11CD-1875-5B1C-139118C8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410A59-CFD8-C567-1222-0E636420C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4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0FEBE-F261-6C0D-7D12-B31812B78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414687-16F1-37B9-19AB-31B42421F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44F5C5-9A6F-46A0-E005-277522D32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81D29-9D27-ABC6-7149-16FA0E03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E2BD73-CD28-C6C0-325A-C615A0EF8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9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1D9FF-B2F8-B5CB-4BE3-A98D78E03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BBED33-A1BB-D646-A074-503B83AF5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D4214E-9472-5DDF-2571-E276CADB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CFA2B-1105-424A-4239-6B2C312A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6310FA-F699-CD5F-6138-1A08DA4A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63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24890-A136-7CC9-9795-6CADF93C1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4B0C6F-8BCF-7F39-EEE4-8DEB58FE0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D115C8-2857-C6FE-2B98-F4C980B21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20D057-A456-221A-160C-EC9183FF9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49E3C3-86C5-4613-5507-C8663233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241773-A544-0ED5-5C58-780433C6E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4673C5-981A-2C7B-510D-5A90D1DA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982F38-2B78-CE5A-339F-2BE6750D0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4796FD-08E8-6B9A-3E07-7F15C2F54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CFF51-7009-B39A-A20E-AF7383771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7C1B81-01AD-2B0F-877D-2DB001348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13D9B98-A637-42FC-96B7-A42C23D3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6AAD59-64E6-48E4-48CA-D7A587E8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B9136D-D9A7-779C-A00D-C18F645C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5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6530F7-F8E8-D96F-E6CB-755C5703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90E181-5C1D-AF9B-6C25-A85F1353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655C10-BA3F-3ABB-A8C2-D891272B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9D3B8E-EBEE-5539-7779-08451942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97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53E56B-E491-6630-1CC9-177E6982D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6BC99AD-864C-A940-80E2-6A948BA1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BBC579-CEBE-173F-CC46-625016A9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20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4154DF-B76B-611E-2D0E-F35877BC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C5EFAD-1078-9F26-18DD-47330AEFE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B8329A-1444-C18F-6914-FBC987367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38BB04-4702-6279-0835-D0EED9C9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9B92C7-D4EA-A2E7-283C-BDF11740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66F01A-F023-6ECD-55AF-F4091F9B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6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CF6EFB-24CA-9BBD-B681-A0A2E76F5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C94205-C9E4-4E41-B608-0FAA547D0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3D426D-8DBE-A8B8-6902-C0D0F3A5B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818F66-2013-629E-876D-63071FAA5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F33AB8-050D-1548-C3BF-E3195915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9CAA75-753E-7A56-22FD-8F093865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6AD749-C9DE-23D8-E3C3-38F2CA44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464D7C-2F5F-3982-85DF-9DDA1873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DC6258-CEB2-F276-8513-5487131DF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25228-8ABC-4D02-98D3-F13B5C8B8D17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1B5110-20EE-7A15-CE18-062722A28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18871B-D4C0-A097-B629-2CE685291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7874-2585-4E3B-8523-333DECC11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41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d@saafins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5DDE2A5-E409-8D79-3BAA-74151B546CA6}"/>
              </a:ext>
            </a:extLst>
          </p:cNvPr>
          <p:cNvSpPr/>
          <p:nvPr/>
        </p:nvSpPr>
        <p:spPr>
          <a:xfrm>
            <a:off x="9442174" y="193178"/>
            <a:ext cx="2396430" cy="3042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293A92-ED14-B86F-57BD-73C12C739BAC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0" y="3420640"/>
            <a:ext cx="12192000" cy="836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DF2F5BBF-3A10-39D6-D3FD-F79DC2141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66557" y="1462557"/>
            <a:ext cx="1781282" cy="460644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6F3517A-8A5A-8E6C-2A51-916F16A5E70B}"/>
              </a:ext>
            </a:extLst>
          </p:cNvPr>
          <p:cNvGrpSpPr/>
          <p:nvPr/>
        </p:nvGrpSpPr>
        <p:grpSpPr>
          <a:xfrm>
            <a:off x="3285959" y="232934"/>
            <a:ext cx="555734" cy="2981403"/>
            <a:chOff x="3633826" y="531111"/>
            <a:chExt cx="555734" cy="2981403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32691DA6-1800-43F7-FF1A-072F04116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3514990" y="649947"/>
              <a:ext cx="793405" cy="555734"/>
            </a:xfrm>
            <a:prstGeom prst="rect">
              <a:avLst/>
            </a:prstGeom>
          </p:spPr>
        </p:pic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B7C92A5B-5215-D2A3-2D12-DC360D4ABFE3}"/>
                </a:ext>
              </a:extLst>
            </p:cNvPr>
            <p:cNvSpPr txBox="1"/>
            <p:nvPr/>
          </p:nvSpPr>
          <p:spPr>
            <a:xfrm rot="16200000">
              <a:off x="2614557" y="1943633"/>
              <a:ext cx="2768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Collaboration with</a:t>
              </a:r>
              <a:endParaRPr kumimoji="1" lang="ja-JP" altLang="en-US" b="1" dirty="0"/>
            </a:p>
          </p:txBody>
        </p:sp>
      </p:grpSp>
      <p:pic>
        <p:nvPicPr>
          <p:cNvPr id="1028" name="Picture 4" descr="QR code">
            <a:extLst>
              <a:ext uri="{FF2B5EF4-FFF2-40B4-BE49-F238E27FC236}">
                <a16:creationId xmlns:a16="http://schemas.microsoft.com/office/drawing/2014/main" id="{F3625ECD-0B99-C596-5ED8-611B8F577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38" y="545881"/>
            <a:ext cx="2269548" cy="226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B138B44-7A54-E62E-A8CA-8E266E2E1A17}"/>
              </a:ext>
            </a:extLst>
          </p:cNvPr>
          <p:cNvSpPr txBox="1"/>
          <p:nvPr/>
        </p:nvSpPr>
        <p:spPr>
          <a:xfrm rot="16200000">
            <a:off x="9440170" y="837492"/>
            <a:ext cx="24004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 Nova Light" panose="020B0604020202020204" pitchFamily="34" charset="0"/>
              </a:rPr>
              <a:t>CONTACT TO :</a:t>
            </a:r>
          </a:p>
          <a:p>
            <a:r>
              <a:rPr kumimoji="1" lang="en-US" altLang="ja-JP" b="1" dirty="0" err="1">
                <a:latin typeface="Arial Nova Light" panose="020B0604020202020204" pitchFamily="34" charset="0"/>
              </a:rPr>
              <a:t>Shahbir</a:t>
            </a:r>
            <a:r>
              <a:rPr kumimoji="1" lang="en-US" altLang="ja-JP" b="1" dirty="0">
                <a:latin typeface="Arial Nova Light" panose="020B0604020202020204" pitchFamily="34" charset="0"/>
              </a:rPr>
              <a:t> Din</a:t>
            </a:r>
          </a:p>
          <a:p>
            <a:r>
              <a:rPr lang="en-US" altLang="ja-JP" b="1" dirty="0">
                <a:latin typeface="Arial Nova Light" panose="020B0604020202020204" pitchFamily="34" charset="0"/>
              </a:rPr>
              <a:t>Operations Director</a:t>
            </a:r>
          </a:p>
          <a:p>
            <a:r>
              <a:rPr kumimoji="1" lang="en-US" altLang="ja-JP" b="1" dirty="0">
                <a:latin typeface="Arial Nova Light" panose="020B0604020202020204" pitchFamily="34" charset="0"/>
              </a:rPr>
              <a:t>E: </a:t>
            </a:r>
            <a:r>
              <a:rPr kumimoji="1" lang="en-US" altLang="ja-JP" b="1" dirty="0">
                <a:latin typeface="Arial Nova Light" panose="020B0604020202020204" pitchFamily="34" charset="0"/>
                <a:hlinkClick r:id="rId5"/>
              </a:rPr>
              <a:t>sd@saafins.com</a:t>
            </a:r>
            <a:endParaRPr kumimoji="1" lang="en-US" altLang="ja-JP" b="1" dirty="0">
              <a:latin typeface="Arial Nova Light" panose="020B0604020202020204" pitchFamily="34" charset="0"/>
            </a:endParaRPr>
          </a:p>
          <a:p>
            <a:r>
              <a:rPr lang="en-US" altLang="ja-JP" b="1" dirty="0">
                <a:latin typeface="Arial Nova Light" panose="020B0604020202020204" pitchFamily="34" charset="0"/>
              </a:rPr>
              <a:t>M: 07340491876</a:t>
            </a:r>
          </a:p>
          <a:p>
            <a:r>
              <a:rPr kumimoji="1" lang="en-US" altLang="ja-JP" b="1" dirty="0">
                <a:latin typeface="Arial Nova Light" panose="020B0604020202020204" pitchFamily="34" charset="0"/>
              </a:rPr>
              <a:t>T: 020 3509 9240</a:t>
            </a:r>
            <a:endParaRPr kumimoji="1" lang="ja-JP" altLang="en-US" b="1" dirty="0">
              <a:latin typeface="Arial Nova Light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32042CE-6F07-E653-DFD0-3EC3AC2BF273}"/>
              </a:ext>
            </a:extLst>
          </p:cNvPr>
          <p:cNvSpPr txBox="1"/>
          <p:nvPr/>
        </p:nvSpPr>
        <p:spPr>
          <a:xfrm rot="16200000">
            <a:off x="5186479" y="1458518"/>
            <a:ext cx="2768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Sweater Factory in MN</a:t>
            </a:r>
            <a:endParaRPr kumimoji="1" lang="ja-JP" altLang="en-US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A8754EC-274E-3D3B-7ADF-76AFFEE80399}"/>
              </a:ext>
            </a:extLst>
          </p:cNvPr>
          <p:cNvSpPr/>
          <p:nvPr/>
        </p:nvSpPr>
        <p:spPr>
          <a:xfrm>
            <a:off x="3926465" y="558653"/>
            <a:ext cx="2259543" cy="2266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3C29117-968A-C693-C060-3220DFEA797F}"/>
              </a:ext>
            </a:extLst>
          </p:cNvPr>
          <p:cNvSpPr/>
          <p:nvPr/>
        </p:nvSpPr>
        <p:spPr>
          <a:xfrm>
            <a:off x="6882437" y="528836"/>
            <a:ext cx="2259543" cy="2266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7B6D149-5B3C-AD83-EA40-62F62E74BFA1}"/>
              </a:ext>
            </a:extLst>
          </p:cNvPr>
          <p:cNvSpPr/>
          <p:nvPr/>
        </p:nvSpPr>
        <p:spPr>
          <a:xfrm>
            <a:off x="9475306" y="3625485"/>
            <a:ext cx="2396430" cy="3042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5500BCE2-B3C6-2E35-ECE9-4561999F5D50}"/>
              </a:ext>
            </a:extLst>
          </p:cNvPr>
          <p:cNvCxnSpPr/>
          <p:nvPr/>
        </p:nvCxnSpPr>
        <p:spPr>
          <a:xfrm flipV="1">
            <a:off x="33132" y="6852947"/>
            <a:ext cx="12192000" cy="836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図 41">
            <a:extLst>
              <a:ext uri="{FF2B5EF4-FFF2-40B4-BE49-F238E27FC236}">
                <a16:creationId xmlns:a16="http://schemas.microsoft.com/office/drawing/2014/main" id="{F7B73737-F6A6-71AA-F483-D1E840B61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33425" y="4894864"/>
            <a:ext cx="1781282" cy="460644"/>
          </a:xfrm>
          <a:prstGeom prst="rect">
            <a:avLst/>
          </a:prstGeom>
        </p:spPr>
      </p:pic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AE656CFE-448A-1E4F-659F-33944A492616}"/>
              </a:ext>
            </a:extLst>
          </p:cNvPr>
          <p:cNvGrpSpPr/>
          <p:nvPr/>
        </p:nvGrpSpPr>
        <p:grpSpPr>
          <a:xfrm>
            <a:off x="3319091" y="3665241"/>
            <a:ext cx="555734" cy="2981403"/>
            <a:chOff x="3633826" y="531111"/>
            <a:chExt cx="555734" cy="2981403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55F73BD2-B84C-297B-A8CB-0AC11EB36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3514990" y="649947"/>
              <a:ext cx="793405" cy="555734"/>
            </a:xfrm>
            <a:prstGeom prst="rect">
              <a:avLst/>
            </a:prstGeom>
          </p:spPr>
        </p:pic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B7A5C3F6-C2D7-4604-C14B-894BC9228F80}"/>
                </a:ext>
              </a:extLst>
            </p:cNvPr>
            <p:cNvSpPr txBox="1"/>
            <p:nvPr/>
          </p:nvSpPr>
          <p:spPr>
            <a:xfrm rot="16200000">
              <a:off x="2614557" y="1943633"/>
              <a:ext cx="2768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Collaboration with</a:t>
              </a:r>
              <a:endParaRPr kumimoji="1" lang="ja-JP" altLang="en-US" b="1" dirty="0"/>
            </a:p>
          </p:txBody>
        </p:sp>
      </p:grpSp>
      <p:pic>
        <p:nvPicPr>
          <p:cNvPr id="46" name="Picture 4" descr="QR code">
            <a:extLst>
              <a:ext uri="{FF2B5EF4-FFF2-40B4-BE49-F238E27FC236}">
                <a16:creationId xmlns:a16="http://schemas.microsoft.com/office/drawing/2014/main" id="{065492A1-5868-AE1E-7157-9166C79F0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70" y="3978188"/>
            <a:ext cx="2269548" cy="226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0DC79DA-360F-EB99-9244-05C86B196BD0}"/>
              </a:ext>
            </a:extLst>
          </p:cNvPr>
          <p:cNvSpPr txBox="1"/>
          <p:nvPr/>
        </p:nvSpPr>
        <p:spPr>
          <a:xfrm rot="16200000">
            <a:off x="9473302" y="4269799"/>
            <a:ext cx="24004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 Nova Light" panose="020B0604020202020204" pitchFamily="34" charset="0"/>
              </a:rPr>
              <a:t>CONTACT TO :</a:t>
            </a:r>
          </a:p>
          <a:p>
            <a:r>
              <a:rPr kumimoji="1" lang="en-US" altLang="ja-JP" b="1" dirty="0" err="1">
                <a:latin typeface="Arial Nova Light" panose="020B0604020202020204" pitchFamily="34" charset="0"/>
              </a:rPr>
              <a:t>Shahbir</a:t>
            </a:r>
            <a:r>
              <a:rPr kumimoji="1" lang="en-US" altLang="ja-JP" b="1" dirty="0">
                <a:latin typeface="Arial Nova Light" panose="020B0604020202020204" pitchFamily="34" charset="0"/>
              </a:rPr>
              <a:t> Din</a:t>
            </a:r>
          </a:p>
          <a:p>
            <a:r>
              <a:rPr lang="en-US" altLang="ja-JP" b="1" dirty="0">
                <a:latin typeface="Arial Nova Light" panose="020B0604020202020204" pitchFamily="34" charset="0"/>
              </a:rPr>
              <a:t>Operations Director</a:t>
            </a:r>
          </a:p>
          <a:p>
            <a:r>
              <a:rPr kumimoji="1" lang="en-US" altLang="ja-JP" b="1" dirty="0">
                <a:latin typeface="Arial Nova Light" panose="020B0604020202020204" pitchFamily="34" charset="0"/>
              </a:rPr>
              <a:t>E: </a:t>
            </a:r>
            <a:r>
              <a:rPr kumimoji="1" lang="en-US" altLang="ja-JP" b="1" dirty="0">
                <a:latin typeface="Arial Nova Light" panose="020B0604020202020204" pitchFamily="34" charset="0"/>
                <a:hlinkClick r:id="rId5"/>
              </a:rPr>
              <a:t>sd@saafins.com</a:t>
            </a:r>
            <a:endParaRPr kumimoji="1" lang="en-US" altLang="ja-JP" b="1" dirty="0">
              <a:latin typeface="Arial Nova Light" panose="020B0604020202020204" pitchFamily="34" charset="0"/>
            </a:endParaRPr>
          </a:p>
          <a:p>
            <a:r>
              <a:rPr lang="en-US" altLang="ja-JP" b="1" dirty="0">
                <a:latin typeface="Arial Nova Light" panose="020B0604020202020204" pitchFamily="34" charset="0"/>
              </a:rPr>
              <a:t>M: 07340491876</a:t>
            </a:r>
          </a:p>
          <a:p>
            <a:r>
              <a:rPr kumimoji="1" lang="en-US" altLang="ja-JP" b="1" dirty="0">
                <a:latin typeface="Arial Nova Light" panose="020B0604020202020204" pitchFamily="34" charset="0"/>
              </a:rPr>
              <a:t>T: 020 3509 9240</a:t>
            </a:r>
            <a:endParaRPr kumimoji="1" lang="ja-JP" altLang="en-US" b="1" dirty="0">
              <a:latin typeface="Arial Nova Light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E17AB0-ED88-D24D-2C09-3408CADCD5D6}"/>
              </a:ext>
            </a:extLst>
          </p:cNvPr>
          <p:cNvSpPr txBox="1"/>
          <p:nvPr/>
        </p:nvSpPr>
        <p:spPr>
          <a:xfrm rot="16200000">
            <a:off x="5219611" y="4920642"/>
            <a:ext cx="2768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Sweater Factory in MN</a:t>
            </a:r>
            <a:endParaRPr kumimoji="1" lang="ja-JP" altLang="en-US" b="1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679E948-2A0C-45F6-D3EF-75BF9B0FF825}"/>
              </a:ext>
            </a:extLst>
          </p:cNvPr>
          <p:cNvSpPr/>
          <p:nvPr/>
        </p:nvSpPr>
        <p:spPr>
          <a:xfrm>
            <a:off x="3959597" y="3990960"/>
            <a:ext cx="2259543" cy="2266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3810B3E-0A93-D894-73A6-DA412AA89726}"/>
              </a:ext>
            </a:extLst>
          </p:cNvPr>
          <p:cNvSpPr/>
          <p:nvPr/>
        </p:nvSpPr>
        <p:spPr>
          <a:xfrm>
            <a:off x="6915569" y="3990960"/>
            <a:ext cx="2259543" cy="2266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812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56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Nova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Yuda Toshihide</dc:creator>
  <cp:lastModifiedBy>Yuda Toshihide</cp:lastModifiedBy>
  <cp:revision>2</cp:revision>
  <dcterms:created xsi:type="dcterms:W3CDTF">2022-07-16T20:59:28Z</dcterms:created>
  <dcterms:modified xsi:type="dcterms:W3CDTF">2022-07-16T22:20:34Z</dcterms:modified>
</cp:coreProperties>
</file>